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345" r:id="rId6"/>
    <p:sldId id="349" r:id="rId7"/>
    <p:sldId id="346" r:id="rId8"/>
    <p:sldId id="348" r:id="rId9"/>
    <p:sldId id="350" r:id="rId10"/>
    <p:sldId id="351" r:id="rId11"/>
    <p:sldId id="352" r:id="rId12"/>
    <p:sldId id="269" r:id="rId13"/>
  </p:sldIdLst>
  <p:sldSz cx="18288000" cy="10287000"/>
  <p:notesSz cx="6858000" cy="9144000"/>
  <p:embeddedFontLst>
    <p:embeddedFont>
      <p:font typeface="Montserrat Ultra-Bold" panose="020B0604020202020204" charset="0"/>
      <p:regular r:id="rId16"/>
      <p:bold r:id="rId17"/>
    </p:embeddedFon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660"/>
  </p:normalViewPr>
  <p:slideViewPr>
    <p:cSldViewPr snapToGrid="0">
      <p:cViewPr varScale="1">
        <p:scale>
          <a:sx n="47" d="100"/>
          <a:sy n="47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5" d="100"/>
          <a:sy n="95" d="100"/>
        </p:scale>
        <p:origin x="4042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Kuznetsov" userId="ff6c5642-056e-48a4-a939-c0964f9540c4" providerId="ADAL" clId="{75FED582-6E26-41F2-888D-58DC71F9407C}"/>
    <pc:docChg chg="custSel modSld">
      <pc:chgData name="Roman Kuznetsov" userId="ff6c5642-056e-48a4-a939-c0964f9540c4" providerId="ADAL" clId="{75FED582-6E26-41F2-888D-58DC71F9407C}" dt="2025-11-05T16:59:03.585" v="6" actId="478"/>
      <pc:docMkLst>
        <pc:docMk/>
      </pc:docMkLst>
      <pc:sldChg chg="delSp mod">
        <pc:chgData name="Roman Kuznetsov" userId="ff6c5642-056e-48a4-a939-c0964f9540c4" providerId="ADAL" clId="{75FED582-6E26-41F2-888D-58DC71F9407C}" dt="2025-11-05T16:58:37.940" v="0" actId="478"/>
        <pc:sldMkLst>
          <pc:docMk/>
          <pc:sldMk cId="24777683" sldId="345"/>
        </pc:sldMkLst>
        <pc:spChg chg="del">
          <ac:chgData name="Roman Kuznetsov" userId="ff6c5642-056e-48a4-a939-c0964f9540c4" providerId="ADAL" clId="{75FED582-6E26-41F2-888D-58DC71F9407C}" dt="2025-11-05T16:58:37.940" v="0" actId="478"/>
          <ac:spMkLst>
            <pc:docMk/>
            <pc:sldMk cId="24777683" sldId="345"/>
            <ac:spMk id="2" creationId="{DB4B51C2-E04F-F1F4-F39E-C79B04B8564F}"/>
          </ac:spMkLst>
        </pc:spChg>
      </pc:sldChg>
      <pc:sldChg chg="delSp mod">
        <pc:chgData name="Roman Kuznetsov" userId="ff6c5642-056e-48a4-a939-c0964f9540c4" providerId="ADAL" clId="{75FED582-6E26-41F2-888D-58DC71F9407C}" dt="2025-11-05T16:58:46.594" v="2" actId="478"/>
        <pc:sldMkLst>
          <pc:docMk/>
          <pc:sldMk cId="2308088236" sldId="346"/>
        </pc:sldMkLst>
        <pc:spChg chg="del">
          <ac:chgData name="Roman Kuznetsov" userId="ff6c5642-056e-48a4-a939-c0964f9540c4" providerId="ADAL" clId="{75FED582-6E26-41F2-888D-58DC71F9407C}" dt="2025-11-05T16:58:46.594" v="2" actId="478"/>
          <ac:spMkLst>
            <pc:docMk/>
            <pc:sldMk cId="2308088236" sldId="346"/>
            <ac:spMk id="5" creationId="{00000000-0000-0000-0000-000000000000}"/>
          </ac:spMkLst>
        </pc:spChg>
      </pc:sldChg>
      <pc:sldChg chg="delSp mod">
        <pc:chgData name="Roman Kuznetsov" userId="ff6c5642-056e-48a4-a939-c0964f9540c4" providerId="ADAL" clId="{75FED582-6E26-41F2-888D-58DC71F9407C}" dt="2025-11-05T16:58:50.801" v="3" actId="478"/>
        <pc:sldMkLst>
          <pc:docMk/>
          <pc:sldMk cId="15465834" sldId="348"/>
        </pc:sldMkLst>
        <pc:spChg chg="del">
          <ac:chgData name="Roman Kuznetsov" userId="ff6c5642-056e-48a4-a939-c0964f9540c4" providerId="ADAL" clId="{75FED582-6E26-41F2-888D-58DC71F9407C}" dt="2025-11-05T16:58:50.801" v="3" actId="478"/>
          <ac:spMkLst>
            <pc:docMk/>
            <pc:sldMk cId="15465834" sldId="348"/>
            <ac:spMk id="2" creationId="{2F2CCD45-8132-B39B-FB1B-D7A9E9F74B00}"/>
          </ac:spMkLst>
        </pc:spChg>
      </pc:sldChg>
      <pc:sldChg chg="delSp mod">
        <pc:chgData name="Roman Kuznetsov" userId="ff6c5642-056e-48a4-a939-c0964f9540c4" providerId="ADAL" clId="{75FED582-6E26-41F2-888D-58DC71F9407C}" dt="2025-11-05T16:58:41.658" v="1" actId="478"/>
        <pc:sldMkLst>
          <pc:docMk/>
          <pc:sldMk cId="2631487410" sldId="349"/>
        </pc:sldMkLst>
        <pc:spChg chg="del">
          <ac:chgData name="Roman Kuznetsov" userId="ff6c5642-056e-48a4-a939-c0964f9540c4" providerId="ADAL" clId="{75FED582-6E26-41F2-888D-58DC71F9407C}" dt="2025-11-05T16:58:41.658" v="1" actId="478"/>
          <ac:spMkLst>
            <pc:docMk/>
            <pc:sldMk cId="2631487410" sldId="349"/>
            <ac:spMk id="5" creationId="{00000000-0000-0000-0000-000000000000}"/>
          </ac:spMkLst>
        </pc:spChg>
      </pc:sldChg>
      <pc:sldChg chg="delSp mod">
        <pc:chgData name="Roman Kuznetsov" userId="ff6c5642-056e-48a4-a939-c0964f9540c4" providerId="ADAL" clId="{75FED582-6E26-41F2-888D-58DC71F9407C}" dt="2025-11-05T16:58:55.858" v="4" actId="478"/>
        <pc:sldMkLst>
          <pc:docMk/>
          <pc:sldMk cId="2314113590" sldId="350"/>
        </pc:sldMkLst>
        <pc:spChg chg="del">
          <ac:chgData name="Roman Kuznetsov" userId="ff6c5642-056e-48a4-a939-c0964f9540c4" providerId="ADAL" clId="{75FED582-6E26-41F2-888D-58DC71F9407C}" dt="2025-11-05T16:58:55.858" v="4" actId="478"/>
          <ac:spMkLst>
            <pc:docMk/>
            <pc:sldMk cId="2314113590" sldId="350"/>
            <ac:spMk id="5" creationId="{00000000-0000-0000-0000-000000000000}"/>
          </ac:spMkLst>
        </pc:spChg>
      </pc:sldChg>
      <pc:sldChg chg="delSp mod">
        <pc:chgData name="Roman Kuznetsov" userId="ff6c5642-056e-48a4-a939-c0964f9540c4" providerId="ADAL" clId="{75FED582-6E26-41F2-888D-58DC71F9407C}" dt="2025-11-05T16:58:59.522" v="5" actId="478"/>
        <pc:sldMkLst>
          <pc:docMk/>
          <pc:sldMk cId="1655963851" sldId="351"/>
        </pc:sldMkLst>
        <pc:spChg chg="del">
          <ac:chgData name="Roman Kuznetsov" userId="ff6c5642-056e-48a4-a939-c0964f9540c4" providerId="ADAL" clId="{75FED582-6E26-41F2-888D-58DC71F9407C}" dt="2025-11-05T16:58:59.522" v="5" actId="478"/>
          <ac:spMkLst>
            <pc:docMk/>
            <pc:sldMk cId="1655963851" sldId="351"/>
            <ac:spMk id="5" creationId="{00000000-0000-0000-0000-000000000000}"/>
          </ac:spMkLst>
        </pc:spChg>
      </pc:sldChg>
      <pc:sldChg chg="delSp mod">
        <pc:chgData name="Roman Kuznetsov" userId="ff6c5642-056e-48a4-a939-c0964f9540c4" providerId="ADAL" clId="{75FED582-6E26-41F2-888D-58DC71F9407C}" dt="2025-11-05T16:59:03.585" v="6" actId="478"/>
        <pc:sldMkLst>
          <pc:docMk/>
          <pc:sldMk cId="2038131997" sldId="352"/>
        </pc:sldMkLst>
        <pc:spChg chg="del">
          <ac:chgData name="Roman Kuznetsov" userId="ff6c5642-056e-48a4-a939-c0964f9540c4" providerId="ADAL" clId="{75FED582-6E26-41F2-888D-58DC71F9407C}" dt="2025-11-05T16:59:03.585" v="6" actId="478"/>
          <ac:spMkLst>
            <pc:docMk/>
            <pc:sldMk cId="2038131997" sldId="352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>
            <a:extLst>
              <a:ext uri="{FF2B5EF4-FFF2-40B4-BE49-F238E27FC236}">
                <a16:creationId xmlns:a16="http://schemas.microsoft.com/office/drawing/2014/main" id="{58C23CC1-2832-455E-F8FB-C71838BA55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6B711CAE-0E54-4A30-A40B-5C9C14CFC0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D46F2-D5BA-40F1-B9E9-BAEC4F142FEB}" type="datetimeFigureOut">
              <a:rPr lang="et-EE" smtClean="0"/>
              <a:t>05.11.2025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8BDB4948-24D8-6394-A5C6-A9E6876367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393AD07A-501C-B737-09E1-F63795772E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8AACC-616B-4F25-B09C-13AAB1782E3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6328741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D4BD9-3F05-4F1B-8CFF-CCCA4572853B}" type="datetimeFigureOut">
              <a:rPr lang="et-EE" smtClean="0"/>
              <a:t>05.11.2025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9BA4E-EBFC-4EAE-A9FA-8634D789B16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52268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4.svg"/><Relationship Id="rId4" Type="http://schemas.openxmlformats.org/officeDocument/2006/relationships/image" Target="../media/image8.png"/><Relationship Id="rId9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4.svg"/><Relationship Id="rId4" Type="http://schemas.openxmlformats.org/officeDocument/2006/relationships/image" Target="../media/image8.png"/><Relationship Id="rId9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4.svg"/><Relationship Id="rId4" Type="http://schemas.openxmlformats.org/officeDocument/2006/relationships/image" Target="../media/image8.png"/><Relationship Id="rId9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4.svg"/><Relationship Id="rId4" Type="http://schemas.openxmlformats.org/officeDocument/2006/relationships/image" Target="../media/image8.png"/><Relationship Id="rId9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4.svg"/><Relationship Id="rId4" Type="http://schemas.openxmlformats.org/officeDocument/2006/relationships/image" Target="../media/image8.png"/><Relationship Id="rId9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6F9C7205-8D34-F55F-8B60-9AB3CDDEBC1B}"/>
              </a:ext>
            </a:extLst>
          </p:cNvPr>
          <p:cNvSpPr/>
          <p:nvPr userDrawn="1"/>
        </p:nvSpPr>
        <p:spPr>
          <a:xfrm rot="5400000">
            <a:off x="12801600" y="3314700"/>
            <a:ext cx="7315200" cy="3657600"/>
          </a:xfrm>
          <a:custGeom>
            <a:avLst/>
            <a:gdLst/>
            <a:ahLst/>
            <a:cxnLst/>
            <a:rect l="l" t="t" r="r" b="b"/>
            <a:pathLst>
              <a:path w="7315200" h="3657600">
                <a:moveTo>
                  <a:pt x="0" y="0"/>
                </a:moveTo>
                <a:lnTo>
                  <a:pt x="7315200" y="0"/>
                </a:lnTo>
                <a:lnTo>
                  <a:pt x="7315200" y="3657600"/>
                </a:lnTo>
                <a:lnTo>
                  <a:pt x="0" y="36576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D6763CAF-A2F8-6F63-A28B-1EAE2A97AC47}"/>
              </a:ext>
            </a:extLst>
          </p:cNvPr>
          <p:cNvSpPr/>
          <p:nvPr userDrawn="1"/>
        </p:nvSpPr>
        <p:spPr>
          <a:xfrm flipH="1">
            <a:off x="0" y="6172200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3E83F9CA-3386-803A-1FB8-0B9944329BD5}"/>
              </a:ext>
            </a:extLst>
          </p:cNvPr>
          <p:cNvSpPr/>
          <p:nvPr userDrawn="1"/>
        </p:nvSpPr>
        <p:spPr>
          <a:xfrm>
            <a:off x="3085022" y="372857"/>
            <a:ext cx="10174736" cy="3157853"/>
          </a:xfrm>
          <a:custGeom>
            <a:avLst/>
            <a:gdLst/>
            <a:ahLst/>
            <a:cxnLst/>
            <a:rect l="l" t="t" r="r" b="b"/>
            <a:pathLst>
              <a:path w="10174736" h="3143656">
                <a:moveTo>
                  <a:pt x="0" y="0"/>
                </a:moveTo>
                <a:lnTo>
                  <a:pt x="10174736" y="0"/>
                </a:lnTo>
                <a:lnTo>
                  <a:pt x="10174736" y="3143656"/>
                </a:lnTo>
                <a:lnTo>
                  <a:pt x="0" y="31436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6" name="Pealkiri 15">
            <a:extLst>
              <a:ext uri="{FF2B5EF4-FFF2-40B4-BE49-F238E27FC236}">
                <a16:creationId xmlns:a16="http://schemas.microsoft.com/office/drawing/2014/main" id="{14DC4FA7-A28E-3B56-EE1C-F70E4EC0CA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6924" y="3879484"/>
            <a:ext cx="13944600" cy="2292716"/>
          </a:xfrm>
        </p:spPr>
        <p:txBody>
          <a:bodyPr>
            <a:noAutofit/>
          </a:bodyPr>
          <a:lstStyle>
            <a:lvl1pPr>
              <a:defRPr sz="6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t-EE" dirty="0"/>
              <a:t>Esitluse pealkiri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ldine sisule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7303C9BD-DB40-12F8-8A92-4236EE5D23F3}"/>
              </a:ext>
            </a:extLst>
          </p:cNvPr>
          <p:cNvSpPr/>
          <p:nvPr userDrawn="1"/>
        </p:nvSpPr>
        <p:spPr>
          <a:xfrm flipH="1" flipV="1">
            <a:off x="0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2769935" y="2769935"/>
                </a:moveTo>
                <a:lnTo>
                  <a:pt x="0" y="2769935"/>
                </a:lnTo>
                <a:lnTo>
                  <a:pt x="0" y="0"/>
                </a:lnTo>
                <a:lnTo>
                  <a:pt x="2769935" y="0"/>
                </a:lnTo>
                <a:lnTo>
                  <a:pt x="2769935" y="27699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5086E4DA-FD89-99E2-690D-26645E8ADD0A}"/>
              </a:ext>
            </a:extLst>
          </p:cNvPr>
          <p:cNvSpPr/>
          <p:nvPr userDrawn="1"/>
        </p:nvSpPr>
        <p:spPr>
          <a:xfrm>
            <a:off x="17576807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5" y="0"/>
                </a:lnTo>
                <a:lnTo>
                  <a:pt x="402725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49A62AC-816F-4399-D1D2-8B18C9E39567}"/>
              </a:ext>
            </a:extLst>
          </p:cNvPr>
          <p:cNvSpPr/>
          <p:nvPr userDrawn="1"/>
        </p:nvSpPr>
        <p:spPr>
          <a:xfrm>
            <a:off x="17071856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4" y="0"/>
                </a:lnTo>
                <a:lnTo>
                  <a:pt x="402724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2F8B1D8-74B3-7CA3-4A2D-5C5A3CD65E37}"/>
              </a:ext>
            </a:extLst>
          </p:cNvPr>
          <p:cNvSpPr/>
          <p:nvPr userDrawn="1"/>
        </p:nvSpPr>
        <p:spPr>
          <a:xfrm>
            <a:off x="14544829" y="9358519"/>
            <a:ext cx="2358203" cy="728606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F5AC396-431C-175C-479C-237B82AEA099}"/>
              </a:ext>
            </a:extLst>
          </p:cNvPr>
          <p:cNvSpPr/>
          <p:nvPr userDrawn="1"/>
        </p:nvSpPr>
        <p:spPr>
          <a:xfrm flipV="1">
            <a:off x="15518065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0" y="2769935"/>
                </a:moveTo>
                <a:lnTo>
                  <a:pt x="2769935" y="2769935"/>
                </a:lnTo>
                <a:lnTo>
                  <a:pt x="2769935" y="0"/>
                </a:lnTo>
                <a:lnTo>
                  <a:pt x="0" y="0"/>
                </a:lnTo>
                <a:lnTo>
                  <a:pt x="0" y="2769935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FB2C7F-097C-4E1E-D264-CDC8E312EF2E}"/>
              </a:ext>
            </a:extLst>
          </p:cNvPr>
          <p:cNvSpPr txBox="1"/>
          <p:nvPr userDrawn="1"/>
        </p:nvSpPr>
        <p:spPr>
          <a:xfrm>
            <a:off x="498473" y="9638650"/>
            <a:ext cx="4190137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4020"/>
                </a:solidFill>
                <a:latin typeface="Montserrat Ultra-Bold"/>
              </a:rPr>
              <a:t>kutsehariduskeskus.ee</a:t>
            </a:r>
          </a:p>
        </p:txBody>
      </p:sp>
      <p:sp>
        <p:nvSpPr>
          <p:cNvPr id="13" name="Pealkiri 12">
            <a:extLst>
              <a:ext uri="{FF2B5EF4-FFF2-40B4-BE49-F238E27FC236}">
                <a16:creationId xmlns:a16="http://schemas.microsoft.com/office/drawing/2014/main" id="{586096BC-75AE-76CF-4DEB-0E6B39D7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022" y="1525922"/>
            <a:ext cx="13114421" cy="1143000"/>
          </a:xfrm>
        </p:spPr>
        <p:txBody>
          <a:bodyPr>
            <a:noAutofit/>
          </a:bodyPr>
          <a:lstStyle>
            <a:lvl1pPr algn="l">
              <a:defRPr sz="6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t-EE" dirty="0"/>
              <a:t>Pealkiri</a:t>
            </a:r>
          </a:p>
        </p:txBody>
      </p:sp>
      <p:sp>
        <p:nvSpPr>
          <p:cNvPr id="15" name="Teksti kohatäide 14">
            <a:extLst>
              <a:ext uri="{FF2B5EF4-FFF2-40B4-BE49-F238E27FC236}">
                <a16:creationId xmlns:a16="http://schemas.microsoft.com/office/drawing/2014/main" id="{1DEA8B4F-CF78-9E88-845F-8BBB7FC700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5700" y="3321050"/>
            <a:ext cx="13114338" cy="4764088"/>
          </a:xfrm>
        </p:spPr>
        <p:txBody>
          <a:bodyPr/>
          <a:lstStyle>
            <a:lvl1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22" name="Teksti kohatäide 21">
            <a:extLst>
              <a:ext uri="{FF2B5EF4-FFF2-40B4-BE49-F238E27FC236}">
                <a16:creationId xmlns:a16="http://schemas.microsoft.com/office/drawing/2014/main" id="{90CAEBCA-2169-C543-F4E8-CA901F204A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098" y="8975557"/>
            <a:ext cx="1917867" cy="590067"/>
          </a:xfrm>
        </p:spPr>
        <p:txBody>
          <a:bodyPr>
            <a:noAutofit/>
          </a:bodyPr>
          <a:lstStyle>
            <a:lvl1pPr marL="0" indent="0" algn="r">
              <a:buNone/>
              <a:defRPr sz="3000" b="1">
                <a:solidFill>
                  <a:srgbClr val="00402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t-EE" dirty="0"/>
              <a:t>Lk nr</a:t>
            </a:r>
          </a:p>
        </p:txBody>
      </p:sp>
      <p:sp>
        <p:nvSpPr>
          <p:cNvPr id="6" name="Jaluse kohatäide 15">
            <a:extLst>
              <a:ext uri="{FF2B5EF4-FFF2-40B4-BE49-F238E27FC236}">
                <a16:creationId xmlns:a16="http://schemas.microsoft.com/office/drawing/2014/main" id="{FB111E1D-2AF8-13A5-EA41-F3370D9D82B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237382" y="9578325"/>
            <a:ext cx="9783418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Teeninduse osakond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 tul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7303C9BD-DB40-12F8-8A92-4236EE5D23F3}"/>
              </a:ext>
            </a:extLst>
          </p:cNvPr>
          <p:cNvSpPr/>
          <p:nvPr userDrawn="1"/>
        </p:nvSpPr>
        <p:spPr>
          <a:xfrm flipH="1" flipV="1">
            <a:off x="0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2769935" y="2769935"/>
                </a:moveTo>
                <a:lnTo>
                  <a:pt x="0" y="2769935"/>
                </a:lnTo>
                <a:lnTo>
                  <a:pt x="0" y="0"/>
                </a:lnTo>
                <a:lnTo>
                  <a:pt x="2769935" y="0"/>
                </a:lnTo>
                <a:lnTo>
                  <a:pt x="2769935" y="27699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5086E4DA-FD89-99E2-690D-26645E8ADD0A}"/>
              </a:ext>
            </a:extLst>
          </p:cNvPr>
          <p:cNvSpPr/>
          <p:nvPr userDrawn="1"/>
        </p:nvSpPr>
        <p:spPr>
          <a:xfrm>
            <a:off x="17576807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5" y="0"/>
                </a:lnTo>
                <a:lnTo>
                  <a:pt x="402725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49A62AC-816F-4399-D1D2-8B18C9E39567}"/>
              </a:ext>
            </a:extLst>
          </p:cNvPr>
          <p:cNvSpPr/>
          <p:nvPr userDrawn="1"/>
        </p:nvSpPr>
        <p:spPr>
          <a:xfrm>
            <a:off x="17071856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4" y="0"/>
                </a:lnTo>
                <a:lnTo>
                  <a:pt x="402724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2F8B1D8-74B3-7CA3-4A2D-5C5A3CD65E37}"/>
              </a:ext>
            </a:extLst>
          </p:cNvPr>
          <p:cNvSpPr/>
          <p:nvPr userDrawn="1"/>
        </p:nvSpPr>
        <p:spPr>
          <a:xfrm>
            <a:off x="14544829" y="9358519"/>
            <a:ext cx="2358203" cy="728606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F5AC396-431C-175C-479C-237B82AEA099}"/>
              </a:ext>
            </a:extLst>
          </p:cNvPr>
          <p:cNvSpPr/>
          <p:nvPr userDrawn="1"/>
        </p:nvSpPr>
        <p:spPr>
          <a:xfrm flipV="1">
            <a:off x="15518065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0" y="2769935"/>
                </a:moveTo>
                <a:lnTo>
                  <a:pt x="2769935" y="2769935"/>
                </a:lnTo>
                <a:lnTo>
                  <a:pt x="2769935" y="0"/>
                </a:lnTo>
                <a:lnTo>
                  <a:pt x="0" y="0"/>
                </a:lnTo>
                <a:lnTo>
                  <a:pt x="0" y="2769935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FB2C7F-097C-4E1E-D264-CDC8E312EF2E}"/>
              </a:ext>
            </a:extLst>
          </p:cNvPr>
          <p:cNvSpPr txBox="1"/>
          <p:nvPr userDrawn="1"/>
        </p:nvSpPr>
        <p:spPr>
          <a:xfrm>
            <a:off x="498473" y="9638650"/>
            <a:ext cx="4190137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4020"/>
                </a:solidFill>
                <a:latin typeface="Montserrat Ultra-Bold"/>
              </a:rPr>
              <a:t>kutsehariduskeskus.ee</a:t>
            </a:r>
          </a:p>
        </p:txBody>
      </p:sp>
      <p:sp>
        <p:nvSpPr>
          <p:cNvPr id="13" name="Pealkiri 12">
            <a:extLst>
              <a:ext uri="{FF2B5EF4-FFF2-40B4-BE49-F238E27FC236}">
                <a16:creationId xmlns:a16="http://schemas.microsoft.com/office/drawing/2014/main" id="{586096BC-75AE-76CF-4DEB-0E6B39D7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022" y="1525922"/>
            <a:ext cx="13114421" cy="1143000"/>
          </a:xfrm>
        </p:spPr>
        <p:txBody>
          <a:bodyPr>
            <a:noAutofit/>
          </a:bodyPr>
          <a:lstStyle>
            <a:lvl1pPr algn="l">
              <a:defRPr sz="6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t-EE" dirty="0"/>
              <a:t>Klõpsake pealkirja lisamiseks</a:t>
            </a:r>
          </a:p>
        </p:txBody>
      </p:sp>
      <p:sp>
        <p:nvSpPr>
          <p:cNvPr id="15" name="Teksti kohatäide 14">
            <a:extLst>
              <a:ext uri="{FF2B5EF4-FFF2-40B4-BE49-F238E27FC236}">
                <a16:creationId xmlns:a16="http://schemas.microsoft.com/office/drawing/2014/main" id="{1DEA8B4F-CF78-9E88-845F-8BBB7FC700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5700" y="3321050"/>
            <a:ext cx="7200000" cy="4764088"/>
          </a:xfrm>
        </p:spPr>
        <p:txBody>
          <a:bodyPr/>
          <a:lstStyle>
            <a:lvl1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22" name="Teksti kohatäide 21">
            <a:extLst>
              <a:ext uri="{FF2B5EF4-FFF2-40B4-BE49-F238E27FC236}">
                <a16:creationId xmlns:a16="http://schemas.microsoft.com/office/drawing/2014/main" id="{90CAEBCA-2169-C543-F4E8-CA901F204A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098" y="8975557"/>
            <a:ext cx="1917867" cy="590067"/>
          </a:xfrm>
        </p:spPr>
        <p:txBody>
          <a:bodyPr>
            <a:noAutofit/>
          </a:bodyPr>
          <a:lstStyle>
            <a:lvl1pPr marL="0" indent="0" algn="r">
              <a:buNone/>
              <a:defRPr sz="3000" b="1">
                <a:solidFill>
                  <a:srgbClr val="00402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t-EE" dirty="0"/>
              <a:t>Lk nr</a:t>
            </a:r>
          </a:p>
        </p:txBody>
      </p:sp>
      <p:sp>
        <p:nvSpPr>
          <p:cNvPr id="2" name="Teksti kohatäide 14">
            <a:extLst>
              <a:ext uri="{FF2B5EF4-FFF2-40B4-BE49-F238E27FC236}">
                <a16:creationId xmlns:a16="http://schemas.microsoft.com/office/drawing/2014/main" id="{BD6C3AC8-A6D7-241F-0FC2-E98CCF02D3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932300" y="3321050"/>
            <a:ext cx="7200000" cy="4764088"/>
          </a:xfrm>
        </p:spPr>
        <p:txBody>
          <a:bodyPr/>
          <a:lstStyle>
            <a:lvl1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16" name="Jaluse kohatäide 15">
            <a:extLst>
              <a:ext uri="{FF2B5EF4-FFF2-40B4-BE49-F238E27FC236}">
                <a16:creationId xmlns:a16="http://schemas.microsoft.com/office/drawing/2014/main" id="{4A1ADD33-64F5-48F7-1B0A-023D1E0E7AE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237382" y="9578325"/>
            <a:ext cx="9783418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Teeninduse osakond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11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ide lisam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7303C9BD-DB40-12F8-8A92-4236EE5D23F3}"/>
              </a:ext>
            </a:extLst>
          </p:cNvPr>
          <p:cNvSpPr/>
          <p:nvPr userDrawn="1"/>
        </p:nvSpPr>
        <p:spPr>
          <a:xfrm flipH="1" flipV="1">
            <a:off x="0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2769935" y="2769935"/>
                </a:moveTo>
                <a:lnTo>
                  <a:pt x="0" y="2769935"/>
                </a:lnTo>
                <a:lnTo>
                  <a:pt x="0" y="0"/>
                </a:lnTo>
                <a:lnTo>
                  <a:pt x="2769935" y="0"/>
                </a:lnTo>
                <a:lnTo>
                  <a:pt x="2769935" y="27699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5086E4DA-FD89-99E2-690D-26645E8ADD0A}"/>
              </a:ext>
            </a:extLst>
          </p:cNvPr>
          <p:cNvSpPr/>
          <p:nvPr userDrawn="1"/>
        </p:nvSpPr>
        <p:spPr>
          <a:xfrm>
            <a:off x="17576807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5" y="0"/>
                </a:lnTo>
                <a:lnTo>
                  <a:pt x="402725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49A62AC-816F-4399-D1D2-8B18C9E39567}"/>
              </a:ext>
            </a:extLst>
          </p:cNvPr>
          <p:cNvSpPr/>
          <p:nvPr userDrawn="1"/>
        </p:nvSpPr>
        <p:spPr>
          <a:xfrm>
            <a:off x="17071856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4" y="0"/>
                </a:lnTo>
                <a:lnTo>
                  <a:pt x="402724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2F8B1D8-74B3-7CA3-4A2D-5C5A3CD65E37}"/>
              </a:ext>
            </a:extLst>
          </p:cNvPr>
          <p:cNvSpPr/>
          <p:nvPr userDrawn="1"/>
        </p:nvSpPr>
        <p:spPr>
          <a:xfrm>
            <a:off x="14544829" y="9358519"/>
            <a:ext cx="2358203" cy="728606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F5AC396-431C-175C-479C-237B82AEA099}"/>
              </a:ext>
            </a:extLst>
          </p:cNvPr>
          <p:cNvSpPr/>
          <p:nvPr userDrawn="1"/>
        </p:nvSpPr>
        <p:spPr>
          <a:xfrm flipV="1">
            <a:off x="15518065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0" y="2769935"/>
                </a:moveTo>
                <a:lnTo>
                  <a:pt x="2769935" y="2769935"/>
                </a:lnTo>
                <a:lnTo>
                  <a:pt x="2769935" y="0"/>
                </a:lnTo>
                <a:lnTo>
                  <a:pt x="0" y="0"/>
                </a:lnTo>
                <a:lnTo>
                  <a:pt x="0" y="2769935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FB2C7F-097C-4E1E-D264-CDC8E312EF2E}"/>
              </a:ext>
            </a:extLst>
          </p:cNvPr>
          <p:cNvSpPr txBox="1"/>
          <p:nvPr userDrawn="1"/>
        </p:nvSpPr>
        <p:spPr>
          <a:xfrm>
            <a:off x="498473" y="9638650"/>
            <a:ext cx="4190137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4020"/>
                </a:solidFill>
                <a:latin typeface="Montserrat Ultra-Bold"/>
              </a:rPr>
              <a:t>kutsehariduskeskus.ee</a:t>
            </a:r>
          </a:p>
        </p:txBody>
      </p:sp>
      <p:sp>
        <p:nvSpPr>
          <p:cNvPr id="13" name="Pealkiri 12">
            <a:extLst>
              <a:ext uri="{FF2B5EF4-FFF2-40B4-BE49-F238E27FC236}">
                <a16:creationId xmlns:a16="http://schemas.microsoft.com/office/drawing/2014/main" id="{586096BC-75AE-76CF-4DEB-0E6B39D7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022" y="1525922"/>
            <a:ext cx="13114421" cy="1143000"/>
          </a:xfrm>
        </p:spPr>
        <p:txBody>
          <a:bodyPr>
            <a:noAutofit/>
          </a:bodyPr>
          <a:lstStyle>
            <a:lvl1pPr algn="l">
              <a:defRPr sz="6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t-EE" dirty="0"/>
              <a:t>Klõpsake pealkirja lisamiseks</a:t>
            </a:r>
          </a:p>
        </p:txBody>
      </p:sp>
      <p:sp>
        <p:nvSpPr>
          <p:cNvPr id="22" name="Teksti kohatäide 21">
            <a:extLst>
              <a:ext uri="{FF2B5EF4-FFF2-40B4-BE49-F238E27FC236}">
                <a16:creationId xmlns:a16="http://schemas.microsoft.com/office/drawing/2014/main" id="{90CAEBCA-2169-C543-F4E8-CA901F204A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098" y="8975557"/>
            <a:ext cx="1917867" cy="590067"/>
          </a:xfrm>
        </p:spPr>
        <p:txBody>
          <a:bodyPr>
            <a:noAutofit/>
          </a:bodyPr>
          <a:lstStyle>
            <a:lvl1pPr marL="0" indent="0" algn="r">
              <a:buNone/>
              <a:defRPr sz="3000" b="1">
                <a:solidFill>
                  <a:srgbClr val="00402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t-EE" dirty="0"/>
              <a:t>Lk nr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04818-3FD3-1236-01BE-91799631743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88610" y="3412975"/>
            <a:ext cx="7200000" cy="639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/>
              <a:t>Objekti pealkiri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172F553-1280-3062-5890-870F171E0AA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9871856" y="3412975"/>
            <a:ext cx="7200000" cy="639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/>
              <a:t>Objekti pealkiri</a:t>
            </a:r>
            <a:endParaRPr lang="en-US" dirty="0"/>
          </a:p>
        </p:txBody>
      </p:sp>
      <p:sp>
        <p:nvSpPr>
          <p:cNvPr id="16" name="Sisu kohatäide 3">
            <a:extLst>
              <a:ext uri="{FF2B5EF4-FFF2-40B4-BE49-F238E27FC236}">
                <a16:creationId xmlns:a16="http://schemas.microsoft.com/office/drawing/2014/main" id="{E88E9A19-3136-A43D-D4D2-BC26220E68C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89297" y="4402950"/>
            <a:ext cx="7199313" cy="47640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Sisu kohatäide 3">
            <a:extLst>
              <a:ext uri="{FF2B5EF4-FFF2-40B4-BE49-F238E27FC236}">
                <a16:creationId xmlns:a16="http://schemas.microsoft.com/office/drawing/2014/main" id="{C5B8968D-030C-A4D1-2821-3F25561924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871856" y="4402950"/>
            <a:ext cx="7199313" cy="47640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380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7303C9BD-DB40-12F8-8A92-4236EE5D23F3}"/>
              </a:ext>
            </a:extLst>
          </p:cNvPr>
          <p:cNvSpPr/>
          <p:nvPr userDrawn="1"/>
        </p:nvSpPr>
        <p:spPr>
          <a:xfrm flipH="1" flipV="1">
            <a:off x="0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2769935" y="2769935"/>
                </a:moveTo>
                <a:lnTo>
                  <a:pt x="0" y="2769935"/>
                </a:lnTo>
                <a:lnTo>
                  <a:pt x="0" y="0"/>
                </a:lnTo>
                <a:lnTo>
                  <a:pt x="2769935" y="0"/>
                </a:lnTo>
                <a:lnTo>
                  <a:pt x="2769935" y="27699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5086E4DA-FD89-99E2-690D-26645E8ADD0A}"/>
              </a:ext>
            </a:extLst>
          </p:cNvPr>
          <p:cNvSpPr/>
          <p:nvPr userDrawn="1"/>
        </p:nvSpPr>
        <p:spPr>
          <a:xfrm>
            <a:off x="17576807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5" y="0"/>
                </a:lnTo>
                <a:lnTo>
                  <a:pt x="402725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49A62AC-816F-4399-D1D2-8B18C9E39567}"/>
              </a:ext>
            </a:extLst>
          </p:cNvPr>
          <p:cNvSpPr/>
          <p:nvPr userDrawn="1"/>
        </p:nvSpPr>
        <p:spPr>
          <a:xfrm>
            <a:off x="17071856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4" y="0"/>
                </a:lnTo>
                <a:lnTo>
                  <a:pt x="402724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2F8B1D8-74B3-7CA3-4A2D-5C5A3CD65E37}"/>
              </a:ext>
            </a:extLst>
          </p:cNvPr>
          <p:cNvSpPr/>
          <p:nvPr userDrawn="1"/>
        </p:nvSpPr>
        <p:spPr>
          <a:xfrm>
            <a:off x="14544829" y="9358519"/>
            <a:ext cx="2358203" cy="728606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F5AC396-431C-175C-479C-237B82AEA099}"/>
              </a:ext>
            </a:extLst>
          </p:cNvPr>
          <p:cNvSpPr/>
          <p:nvPr userDrawn="1"/>
        </p:nvSpPr>
        <p:spPr>
          <a:xfrm flipV="1">
            <a:off x="15518065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0" y="2769935"/>
                </a:moveTo>
                <a:lnTo>
                  <a:pt x="2769935" y="2769935"/>
                </a:lnTo>
                <a:lnTo>
                  <a:pt x="2769935" y="0"/>
                </a:lnTo>
                <a:lnTo>
                  <a:pt x="0" y="0"/>
                </a:lnTo>
                <a:lnTo>
                  <a:pt x="0" y="2769935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FB2C7F-097C-4E1E-D264-CDC8E312EF2E}"/>
              </a:ext>
            </a:extLst>
          </p:cNvPr>
          <p:cNvSpPr txBox="1"/>
          <p:nvPr userDrawn="1"/>
        </p:nvSpPr>
        <p:spPr>
          <a:xfrm>
            <a:off x="498473" y="9638650"/>
            <a:ext cx="4190137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4020"/>
                </a:solidFill>
                <a:latin typeface="Montserrat Ultra-Bold"/>
              </a:rPr>
              <a:t>kutsehariduskeskus.ee</a:t>
            </a:r>
          </a:p>
        </p:txBody>
      </p:sp>
      <p:sp>
        <p:nvSpPr>
          <p:cNvPr id="13" name="Pealkiri 12">
            <a:extLst>
              <a:ext uri="{FF2B5EF4-FFF2-40B4-BE49-F238E27FC236}">
                <a16:creationId xmlns:a16="http://schemas.microsoft.com/office/drawing/2014/main" id="{586096BC-75AE-76CF-4DEB-0E6B39D7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022" y="1525922"/>
            <a:ext cx="13114421" cy="1143000"/>
          </a:xfrm>
        </p:spPr>
        <p:txBody>
          <a:bodyPr>
            <a:noAutofit/>
          </a:bodyPr>
          <a:lstStyle>
            <a:lvl1pPr algn="l">
              <a:defRPr sz="6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t-EE" dirty="0"/>
              <a:t>Klõpsake pealkirja lisamiseks</a:t>
            </a:r>
          </a:p>
        </p:txBody>
      </p:sp>
      <p:sp>
        <p:nvSpPr>
          <p:cNvPr id="22" name="Teksti kohatäide 21">
            <a:extLst>
              <a:ext uri="{FF2B5EF4-FFF2-40B4-BE49-F238E27FC236}">
                <a16:creationId xmlns:a16="http://schemas.microsoft.com/office/drawing/2014/main" id="{90CAEBCA-2169-C543-F4E8-CA901F204A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098" y="8975557"/>
            <a:ext cx="1917867" cy="590067"/>
          </a:xfrm>
        </p:spPr>
        <p:txBody>
          <a:bodyPr>
            <a:noAutofit/>
          </a:bodyPr>
          <a:lstStyle>
            <a:lvl1pPr marL="0" indent="0" algn="r">
              <a:buNone/>
              <a:defRPr sz="3000" b="1">
                <a:solidFill>
                  <a:srgbClr val="00402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t-EE" dirty="0"/>
              <a:t>Lk nr</a:t>
            </a:r>
          </a:p>
        </p:txBody>
      </p:sp>
      <p:sp>
        <p:nvSpPr>
          <p:cNvPr id="2" name="Teksti kohatäide 14">
            <a:extLst>
              <a:ext uri="{FF2B5EF4-FFF2-40B4-BE49-F238E27FC236}">
                <a16:creationId xmlns:a16="http://schemas.microsoft.com/office/drawing/2014/main" id="{FBE60501-29B1-48A2-06A3-1745A8D2D7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5700" y="3321050"/>
            <a:ext cx="7200000" cy="4764088"/>
          </a:xfrm>
        </p:spPr>
        <p:txBody>
          <a:bodyPr/>
          <a:lstStyle>
            <a:lvl1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5" name="Sisu kohatäide 3">
            <a:extLst>
              <a:ext uri="{FF2B5EF4-FFF2-40B4-BE49-F238E27FC236}">
                <a16:creationId xmlns:a16="http://schemas.microsoft.com/office/drawing/2014/main" id="{7DEAC02A-D5BF-BCFC-A1DD-C4176BCF96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872543" y="3321050"/>
            <a:ext cx="7199313" cy="47640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Jaluse kohatäide 15">
            <a:extLst>
              <a:ext uri="{FF2B5EF4-FFF2-40B4-BE49-F238E27FC236}">
                <a16:creationId xmlns:a16="http://schemas.microsoft.com/office/drawing/2014/main" id="{91200E7D-63B3-9EAA-B891-7A3A2524935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237382" y="9578325"/>
            <a:ext cx="9783418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Teeninduse osakond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74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7303C9BD-DB40-12F8-8A92-4236EE5D23F3}"/>
              </a:ext>
            </a:extLst>
          </p:cNvPr>
          <p:cNvSpPr/>
          <p:nvPr userDrawn="1"/>
        </p:nvSpPr>
        <p:spPr>
          <a:xfrm flipH="1" flipV="1">
            <a:off x="0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2769935" y="2769935"/>
                </a:moveTo>
                <a:lnTo>
                  <a:pt x="0" y="2769935"/>
                </a:lnTo>
                <a:lnTo>
                  <a:pt x="0" y="0"/>
                </a:lnTo>
                <a:lnTo>
                  <a:pt x="2769935" y="0"/>
                </a:lnTo>
                <a:lnTo>
                  <a:pt x="2769935" y="27699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5086E4DA-FD89-99E2-690D-26645E8ADD0A}"/>
              </a:ext>
            </a:extLst>
          </p:cNvPr>
          <p:cNvSpPr/>
          <p:nvPr userDrawn="1"/>
        </p:nvSpPr>
        <p:spPr>
          <a:xfrm>
            <a:off x="17576807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5" y="0"/>
                </a:lnTo>
                <a:lnTo>
                  <a:pt x="402725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49A62AC-816F-4399-D1D2-8B18C9E39567}"/>
              </a:ext>
            </a:extLst>
          </p:cNvPr>
          <p:cNvSpPr/>
          <p:nvPr userDrawn="1"/>
        </p:nvSpPr>
        <p:spPr>
          <a:xfrm>
            <a:off x="17071856" y="9589688"/>
            <a:ext cx="402724" cy="402724"/>
          </a:xfrm>
          <a:custGeom>
            <a:avLst/>
            <a:gdLst/>
            <a:ahLst/>
            <a:cxnLst/>
            <a:rect l="l" t="t" r="r" b="b"/>
            <a:pathLst>
              <a:path w="402724" h="402724">
                <a:moveTo>
                  <a:pt x="0" y="0"/>
                </a:moveTo>
                <a:lnTo>
                  <a:pt x="402724" y="0"/>
                </a:lnTo>
                <a:lnTo>
                  <a:pt x="402724" y="402724"/>
                </a:lnTo>
                <a:lnTo>
                  <a:pt x="0" y="4027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2F8B1D8-74B3-7CA3-4A2D-5C5A3CD65E37}"/>
              </a:ext>
            </a:extLst>
          </p:cNvPr>
          <p:cNvSpPr/>
          <p:nvPr userDrawn="1"/>
        </p:nvSpPr>
        <p:spPr>
          <a:xfrm>
            <a:off x="14544829" y="9358519"/>
            <a:ext cx="2358203" cy="728606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F5AC396-431C-175C-479C-237B82AEA099}"/>
              </a:ext>
            </a:extLst>
          </p:cNvPr>
          <p:cNvSpPr/>
          <p:nvPr userDrawn="1"/>
        </p:nvSpPr>
        <p:spPr>
          <a:xfrm flipV="1">
            <a:off x="15518065" y="0"/>
            <a:ext cx="2769935" cy="2769935"/>
          </a:xfrm>
          <a:custGeom>
            <a:avLst/>
            <a:gdLst/>
            <a:ahLst/>
            <a:cxnLst/>
            <a:rect l="l" t="t" r="r" b="b"/>
            <a:pathLst>
              <a:path w="2769935" h="2769935">
                <a:moveTo>
                  <a:pt x="0" y="2769935"/>
                </a:moveTo>
                <a:lnTo>
                  <a:pt x="2769935" y="2769935"/>
                </a:lnTo>
                <a:lnTo>
                  <a:pt x="2769935" y="0"/>
                </a:lnTo>
                <a:lnTo>
                  <a:pt x="0" y="0"/>
                </a:lnTo>
                <a:lnTo>
                  <a:pt x="0" y="2769935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FB2C7F-097C-4E1E-D264-CDC8E312EF2E}"/>
              </a:ext>
            </a:extLst>
          </p:cNvPr>
          <p:cNvSpPr txBox="1"/>
          <p:nvPr userDrawn="1"/>
        </p:nvSpPr>
        <p:spPr>
          <a:xfrm>
            <a:off x="498473" y="9638650"/>
            <a:ext cx="4190137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4020"/>
                </a:solidFill>
                <a:latin typeface="Montserrat Ultra-Bold"/>
              </a:rPr>
              <a:t>kutsehariduskeskus.ee</a:t>
            </a:r>
          </a:p>
        </p:txBody>
      </p:sp>
      <p:sp>
        <p:nvSpPr>
          <p:cNvPr id="13" name="Pealkiri 12">
            <a:extLst>
              <a:ext uri="{FF2B5EF4-FFF2-40B4-BE49-F238E27FC236}">
                <a16:creationId xmlns:a16="http://schemas.microsoft.com/office/drawing/2014/main" id="{586096BC-75AE-76CF-4DEB-0E6B39D70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022" y="1525922"/>
            <a:ext cx="13114421" cy="1143000"/>
          </a:xfrm>
        </p:spPr>
        <p:txBody>
          <a:bodyPr>
            <a:noAutofit/>
          </a:bodyPr>
          <a:lstStyle>
            <a:lvl1pPr algn="l">
              <a:defRPr sz="6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t-EE" dirty="0"/>
              <a:t>Klõpsake pealkirja lisamiseks</a:t>
            </a:r>
          </a:p>
        </p:txBody>
      </p:sp>
      <p:sp>
        <p:nvSpPr>
          <p:cNvPr id="22" name="Teksti kohatäide 21">
            <a:extLst>
              <a:ext uri="{FF2B5EF4-FFF2-40B4-BE49-F238E27FC236}">
                <a16:creationId xmlns:a16="http://schemas.microsoft.com/office/drawing/2014/main" id="{90CAEBCA-2169-C543-F4E8-CA901F204A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098" y="8975557"/>
            <a:ext cx="1917867" cy="590067"/>
          </a:xfrm>
        </p:spPr>
        <p:txBody>
          <a:bodyPr>
            <a:noAutofit/>
          </a:bodyPr>
          <a:lstStyle>
            <a:lvl1pPr marL="0" indent="0" algn="r">
              <a:buNone/>
              <a:defRPr sz="3000" b="1">
                <a:solidFill>
                  <a:srgbClr val="00402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t-EE" dirty="0"/>
              <a:t>Lk nr</a:t>
            </a:r>
          </a:p>
        </p:txBody>
      </p:sp>
      <p:sp>
        <p:nvSpPr>
          <p:cNvPr id="2" name="Teksti kohatäide 14">
            <a:extLst>
              <a:ext uri="{FF2B5EF4-FFF2-40B4-BE49-F238E27FC236}">
                <a16:creationId xmlns:a16="http://schemas.microsoft.com/office/drawing/2014/main" id="{FBE60501-29B1-48A2-06A3-1745A8D2D7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5700" y="3321050"/>
            <a:ext cx="7200000" cy="4764088"/>
          </a:xfrm>
        </p:spPr>
        <p:txBody>
          <a:bodyPr/>
          <a:lstStyle>
            <a:lvl1pPr>
              <a:defRPr sz="3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FEF08E6A-2FDB-B4FF-8839-045AB462FDA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872543" y="3321050"/>
            <a:ext cx="7199313" cy="47640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Jaluse kohatäide 15">
            <a:extLst>
              <a:ext uri="{FF2B5EF4-FFF2-40B4-BE49-F238E27FC236}">
                <a16:creationId xmlns:a16="http://schemas.microsoft.com/office/drawing/2014/main" id="{C589D045-EFC0-51D5-E567-AC40BBF1F16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237382" y="9578325"/>
            <a:ext cx="9783418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Teeninduse osakond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2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3">
            <a:extLst>
              <a:ext uri="{FF2B5EF4-FFF2-40B4-BE49-F238E27FC236}">
                <a16:creationId xmlns:a16="http://schemas.microsoft.com/office/drawing/2014/main" id="{5D44FC1E-8633-E4EE-D0BB-4E9D3204363F}"/>
              </a:ext>
            </a:extLst>
          </p:cNvPr>
          <p:cNvSpPr txBox="1"/>
          <p:nvPr userDrawn="1"/>
        </p:nvSpPr>
        <p:spPr>
          <a:xfrm>
            <a:off x="5070412" y="3288185"/>
            <a:ext cx="8508124" cy="1910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199"/>
              </a:lnSpc>
            </a:pPr>
            <a:r>
              <a:rPr lang="en-US" sz="6000" dirty="0" err="1">
                <a:solidFill>
                  <a:srgbClr val="1C1C1C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Täna</a:t>
            </a:r>
            <a:r>
              <a:rPr lang="et-EE" sz="6000" dirty="0">
                <a:solidFill>
                  <a:srgbClr val="1C1C1C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 kuulamast!</a:t>
            </a:r>
            <a:endParaRPr lang="en-US" sz="6000" dirty="0">
              <a:solidFill>
                <a:srgbClr val="1C1C1C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F64A60D3-1E99-793E-F8C0-9ECAC44CD845}"/>
              </a:ext>
            </a:extLst>
          </p:cNvPr>
          <p:cNvSpPr/>
          <p:nvPr userDrawn="1"/>
        </p:nvSpPr>
        <p:spPr>
          <a:xfrm>
            <a:off x="7459998" y="8929084"/>
            <a:ext cx="3368003" cy="1105749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FC9D6575-FE5C-F0BC-B0AF-2C4D669C7B43}"/>
              </a:ext>
            </a:extLst>
          </p:cNvPr>
          <p:cNvSpPr/>
          <p:nvPr userDrawn="1"/>
        </p:nvSpPr>
        <p:spPr>
          <a:xfrm rot="-5400000">
            <a:off x="12849225" y="3314700"/>
            <a:ext cx="7315200" cy="3657600"/>
          </a:xfrm>
          <a:custGeom>
            <a:avLst/>
            <a:gdLst/>
            <a:ahLst/>
            <a:cxnLst/>
            <a:rect l="l" t="t" r="r" b="b"/>
            <a:pathLst>
              <a:path w="7315200" h="3657600">
                <a:moveTo>
                  <a:pt x="0" y="0"/>
                </a:moveTo>
                <a:lnTo>
                  <a:pt x="7315200" y="0"/>
                </a:lnTo>
                <a:lnTo>
                  <a:pt x="7315200" y="3657600"/>
                </a:lnTo>
                <a:lnTo>
                  <a:pt x="0" y="36576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Teeninduse osakond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Teeninduse osakond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52" r:id="rId7"/>
    <p:sldLayoutId id="2147483655" r:id="rId8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alkiri 6">
            <a:extLst>
              <a:ext uri="{FF2B5EF4-FFF2-40B4-BE49-F238E27FC236}">
                <a16:creationId xmlns:a16="http://schemas.microsoft.com/office/drawing/2014/main" id="{1E429D8E-7228-FD1D-26A2-A7AD6F185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924" y="4184284"/>
            <a:ext cx="13944600" cy="22927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 err="1">
                <a:cs typeface="Times New Roman" panose="02020603050405020304" pitchFamily="18" charset="0"/>
              </a:rPr>
              <a:t>Ette</a:t>
            </a:r>
            <a:r>
              <a:rPr lang="et-EE" sz="4800" dirty="0">
                <a:cs typeface="Times New Roman" panose="02020603050405020304" pitchFamily="18" charset="0"/>
              </a:rPr>
              <a:t>võtte</a:t>
            </a:r>
            <a:r>
              <a:rPr lang="en-US" sz="4800" dirty="0" err="1">
                <a:cs typeface="Times New Roman" panose="02020603050405020304" pitchFamily="18" charset="0"/>
              </a:rPr>
              <a:t>praktika</a:t>
            </a:r>
            <a:r>
              <a:rPr lang="en-US" sz="4800" dirty="0">
                <a:cs typeface="Times New Roman" panose="02020603050405020304" pitchFamily="18" charset="0"/>
              </a:rPr>
              <a:t> </a:t>
            </a:r>
            <a:r>
              <a:rPr lang="et-EE" sz="4800" dirty="0">
                <a:cs typeface="Times New Roman" panose="02020603050405020304" pitchFamily="18" charset="0"/>
              </a:rPr>
              <a:t>firmas</a:t>
            </a:r>
            <a:br>
              <a:rPr lang="en-US" sz="4800" dirty="0">
                <a:cs typeface="Times New Roman" panose="02020603050405020304" pitchFamily="18" charset="0"/>
              </a:rPr>
            </a:br>
            <a:r>
              <a:rPr lang="et-EE" sz="4800" dirty="0">
                <a:cs typeface="Times New Roman" panose="02020603050405020304" pitchFamily="18" charset="0"/>
              </a:rPr>
              <a:t>„COBRA“</a:t>
            </a:r>
            <a:br>
              <a:rPr lang="et-EE" sz="4800" b="1" dirty="0"/>
            </a:br>
            <a:r>
              <a:rPr lang="et-EE" sz="2800" dirty="0"/>
              <a:t>02.04.2025-15.04.2025</a:t>
            </a:r>
            <a:endParaRPr lang="et-EE" sz="2800" b="1" dirty="0"/>
          </a:p>
        </p:txBody>
      </p:sp>
      <p:sp>
        <p:nvSpPr>
          <p:cNvPr id="3" name="Pealkiri 6">
            <a:extLst>
              <a:ext uri="{FF2B5EF4-FFF2-40B4-BE49-F238E27FC236}">
                <a16:creationId xmlns:a16="http://schemas.microsoft.com/office/drawing/2014/main" id="{1E429D8E-7228-FD1D-26A2-A7AD6F185EBD}"/>
              </a:ext>
            </a:extLst>
          </p:cNvPr>
          <p:cNvSpPr txBox="1">
            <a:spLocks/>
          </p:cNvSpPr>
          <p:nvPr/>
        </p:nvSpPr>
        <p:spPr>
          <a:xfrm>
            <a:off x="1606924" y="6908434"/>
            <a:ext cx="13385426" cy="22927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et-EE" sz="2400" dirty="0">
                <a:cs typeface="Times New Roman" panose="02020603050405020304" pitchFamily="18" charset="0"/>
              </a:rPr>
              <a:t>Ivanna Sidorov</a:t>
            </a:r>
          </a:p>
          <a:p>
            <a:pPr algn="r">
              <a:lnSpc>
                <a:spcPct val="150000"/>
              </a:lnSpc>
            </a:pPr>
            <a:r>
              <a:rPr lang="et-EE" sz="2400" dirty="0">
                <a:cs typeface="Times New Roman" panose="02020603050405020304" pitchFamily="18" charset="0"/>
              </a:rPr>
              <a:t>JPKKA 20</a:t>
            </a:r>
          </a:p>
          <a:p>
            <a:pPr algn="r">
              <a:lnSpc>
                <a:spcPct val="150000"/>
              </a:lnSpc>
            </a:pPr>
            <a:r>
              <a:rPr lang="et-EE" sz="2400" dirty="0">
                <a:cs typeface="Times New Roman" panose="02020603050405020304" pitchFamily="18" charset="0"/>
              </a:rPr>
              <a:t>Praktikajuhendaja Heli Kopter</a:t>
            </a:r>
            <a:endParaRPr lang="en-US" sz="2400" dirty="0">
              <a:cs typeface="Times New Roman" panose="02020603050405020304" pitchFamily="18" charset="0"/>
            </a:endParaRPr>
          </a:p>
          <a:p>
            <a:endParaRPr lang="et-EE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cs typeface="Times New Roman" panose="02020603050405020304" pitchFamily="18" charset="0"/>
              </a:rPr>
              <a:t>Praktikaaruande struktuur</a:t>
            </a:r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t-EE" dirty="0">
                <a:cs typeface="Times New Roman" panose="02020603050405020304" pitchFamily="18" charset="0"/>
              </a:rPr>
              <a:t>Sissejuhatus </a:t>
            </a:r>
            <a:endParaRPr lang="en-US" dirty="0"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t-EE" dirty="0">
                <a:cs typeface="Times New Roman" panose="02020603050405020304" pitchFamily="18" charset="0"/>
              </a:rPr>
              <a:t>Praktikaettevõtte tutvustus</a:t>
            </a:r>
          </a:p>
          <a:p>
            <a:pPr marL="514350" indent="-514350">
              <a:buAutoNum type="arabicPeriod" startAt="3"/>
            </a:pPr>
            <a:r>
              <a:rPr lang="et-EE" dirty="0">
                <a:cs typeface="Times New Roman" panose="02020603050405020304" pitchFamily="18" charset="0"/>
              </a:rPr>
              <a:t>Eneseanalüüs</a:t>
            </a:r>
            <a:endParaRPr lang="en-US" dirty="0">
              <a:cs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AutoNum type="arabicPeriod" startAt="3"/>
            </a:pPr>
            <a:r>
              <a:rPr lang="et-EE" dirty="0">
                <a:cs typeface="Times New Roman" panose="02020603050405020304" pitchFamily="18" charset="0"/>
              </a:rPr>
              <a:t>Õpilase hinnang praktikakorraldusele</a:t>
            </a:r>
            <a:endParaRPr lang="en-US" dirty="0">
              <a:cs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AutoNum type="arabicPeriod" startAt="3"/>
            </a:pPr>
            <a:r>
              <a:rPr lang="et-EE" dirty="0">
                <a:cs typeface="Times New Roman" panose="02020603050405020304" pitchFamily="18" charset="0"/>
              </a:rPr>
              <a:t>Kokkuvõte</a:t>
            </a:r>
            <a:endParaRPr lang="en-US" dirty="0">
              <a:cs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AutoNum type="arabicPeriod" startAt="3"/>
            </a:pPr>
            <a:r>
              <a:rPr lang="et-EE" dirty="0">
                <a:cs typeface="Times New Roman" panose="02020603050405020304" pitchFamily="18" charset="0"/>
              </a:rPr>
              <a:t>Lisad</a:t>
            </a: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77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Times New Roman" panose="02020603050405020304" pitchFamily="18" charset="0"/>
              </a:rPr>
              <a:t>Sissejuhatus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t-EE" dirty="0"/>
              <a:t>Kus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praktika</a:t>
            </a:r>
            <a:r>
              <a:rPr lang="et-EE" dirty="0"/>
              <a:t>?</a:t>
            </a:r>
          </a:p>
          <a:p>
            <a:r>
              <a:rPr lang="et-EE" dirty="0"/>
              <a:t>Millal toimus praktika?</a:t>
            </a:r>
          </a:p>
          <a:p>
            <a:r>
              <a:rPr lang="et-EE" dirty="0"/>
              <a:t>Maht?</a:t>
            </a:r>
            <a:endParaRPr lang="en-US" dirty="0"/>
          </a:p>
          <a:p>
            <a:r>
              <a:rPr lang="et-EE" dirty="0"/>
              <a:t>Püstitatud praktikaeesmärkide ja ülesannete lühikirjeldus (praktikakava)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8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Praktikaettevõtte tutvustus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t-EE" dirty="0"/>
              <a:t>Tegevusvaldkond (restoran, söökla, kohvik) ,kellaajad ja tööpäevad</a:t>
            </a:r>
            <a:endParaRPr lang="en-US" dirty="0"/>
          </a:p>
          <a:p>
            <a:r>
              <a:rPr lang="et-EE" dirty="0"/>
              <a:t>Tehnilise varustuse iseloomustus</a:t>
            </a:r>
            <a:endParaRPr lang="en-US" dirty="0"/>
          </a:p>
          <a:p>
            <a:r>
              <a:rPr lang="et-EE" dirty="0"/>
              <a:t>Töö organiseeritus</a:t>
            </a:r>
            <a:endParaRPr lang="en-US" dirty="0"/>
          </a:p>
          <a:p>
            <a:r>
              <a:rPr lang="et-EE" dirty="0"/>
              <a:t>Organisatsiooni puudused (kui on) ja plussid, kollektiiv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0808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t-EE" dirty="0"/>
              <a:t>Eneseanalüüs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t-EE" dirty="0"/>
              <a:t>Hinnang ettevalmistusele – teoreetilise ja praktilise ettevalmistuse tase praktika läbimiseks (tuua välja tugevad ja nõrgad küljed).</a:t>
            </a:r>
          </a:p>
          <a:p>
            <a:r>
              <a:rPr lang="en-US" dirty="0" err="1">
                <a:cs typeface="Times New Roman" panose="02020603050405020304" pitchFamily="18" charset="0"/>
              </a:rPr>
              <a:t>Praktika</a:t>
            </a: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dirty="0" err="1">
                <a:cs typeface="Times New Roman" panose="02020603050405020304" pitchFamily="18" charset="0"/>
              </a:rPr>
              <a:t>eesm</a:t>
            </a:r>
            <a:r>
              <a:rPr lang="et-EE" dirty="0">
                <a:cs typeface="Times New Roman" panose="02020603050405020304" pitchFamily="18" charset="0"/>
              </a:rPr>
              <a:t>ä</a:t>
            </a:r>
            <a:r>
              <a:rPr lang="en-US" dirty="0" err="1">
                <a:cs typeface="Times New Roman" panose="02020603050405020304" pitchFamily="18" charset="0"/>
              </a:rPr>
              <a:t>rkide</a:t>
            </a:r>
            <a:r>
              <a:rPr lang="en-US" dirty="0">
                <a:cs typeface="Times New Roman" panose="02020603050405020304" pitchFamily="18" charset="0"/>
              </a:rPr>
              <a:t> t</a:t>
            </a:r>
            <a:r>
              <a:rPr lang="et-EE" dirty="0">
                <a:cs typeface="Times New Roman" panose="02020603050405020304" pitchFamily="18" charset="0"/>
              </a:rPr>
              <a:t>ä</a:t>
            </a:r>
            <a:r>
              <a:rPr lang="en-US" dirty="0" err="1">
                <a:cs typeface="Times New Roman" panose="02020603050405020304" pitchFamily="18" charset="0"/>
              </a:rPr>
              <a:t>itmine</a:t>
            </a:r>
            <a:endParaRPr lang="et-EE" dirty="0">
              <a:cs typeface="Times New Roman" panose="02020603050405020304" pitchFamily="18" charset="0"/>
            </a:endParaRPr>
          </a:p>
          <a:p>
            <a:r>
              <a:rPr lang="et-EE" dirty="0">
                <a:cs typeface="Times New Roman" panose="02020603050405020304" pitchFamily="18" charset="0"/>
              </a:rPr>
              <a:t>Probleemide lahendus, iseseisvus</a:t>
            </a:r>
            <a:endParaRPr lang="en-US" dirty="0"/>
          </a:p>
          <a:p>
            <a:r>
              <a:rPr lang="et-EE" dirty="0"/>
              <a:t>Hinnang toimetulekule – milliseid töid sooritasin praktika ajal ja kuidas sain tehtud töödega hakkama.</a:t>
            </a:r>
            <a:endParaRPr lang="en-US" dirty="0"/>
          </a:p>
          <a:p>
            <a:r>
              <a:rPr lang="et-EE" dirty="0"/>
              <a:t>Hinnang arengule – kas ja mida uut ning huvitavat kogesin praktika ajal ja mida on vaja edasi arendada.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465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t-EE" sz="4800" dirty="0"/>
              <a:t>Õpilase hinnang praktikakorraldusele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t-EE" dirty="0"/>
              <a:t>Hinnang praktikale: </a:t>
            </a:r>
          </a:p>
          <a:p>
            <a:r>
              <a:rPr lang="et-EE" dirty="0"/>
              <a:t>praktikale ettevalmistus kooli poolt </a:t>
            </a:r>
          </a:p>
          <a:p>
            <a:r>
              <a:rPr lang="et-EE" dirty="0"/>
              <a:t>praktikale võtmine </a:t>
            </a:r>
          </a:p>
          <a:p>
            <a:r>
              <a:rPr lang="et-EE" dirty="0"/>
              <a:t>suhtumine </a:t>
            </a:r>
          </a:p>
          <a:p>
            <a:r>
              <a:rPr lang="et-EE" dirty="0"/>
              <a:t>juhendamise professionaalsus praktika ajal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13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t-EE" dirty="0"/>
              <a:t>Kokkuvõte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t-EE" dirty="0"/>
              <a:t>Lühidalt sissejuhatuses püstitatud eesmärkideni jõudmisest.</a:t>
            </a:r>
            <a:endParaRPr lang="en-US" dirty="0"/>
          </a:p>
          <a:p>
            <a:r>
              <a:rPr lang="et-EE" dirty="0"/>
              <a:t>Ülevaade praktika käigust ja tulemustest.</a:t>
            </a:r>
            <a:endParaRPr lang="en-US" dirty="0"/>
          </a:p>
          <a:p>
            <a:r>
              <a:rPr lang="et-EE" dirty="0"/>
              <a:t>Teie ettepanekud ja arvamused ettevõttepraktika korraldamise kohta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63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Lisad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t-EE" dirty="0"/>
              <a:t>presentatsioon </a:t>
            </a:r>
          </a:p>
          <a:p>
            <a:r>
              <a:rPr lang="et-EE" dirty="0"/>
              <a:t>illustreerivad materjalid</a:t>
            </a:r>
          </a:p>
          <a:p>
            <a:r>
              <a:rPr lang="et-EE" dirty="0"/>
              <a:t>skeemid</a:t>
            </a:r>
          </a:p>
          <a:p>
            <a:r>
              <a:rPr lang="et-EE" dirty="0"/>
              <a:t>joonised </a:t>
            </a:r>
          </a:p>
          <a:p>
            <a:r>
              <a:rPr lang="et-EE" dirty="0"/>
              <a:t>juhendid jm.</a:t>
            </a:r>
          </a:p>
          <a:p>
            <a:r>
              <a:rPr lang="et-EE" dirty="0"/>
              <a:t>fotod tehtud tööst ja ettevõttest (kui on lubatud, kui ei ole -otsime internetis)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31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60DDBC93-7797-3FDB-BC46-B0F8ED642DEA}"/>
              </a:ext>
            </a:extLst>
          </p:cNvPr>
          <p:cNvSpPr/>
          <p:nvPr/>
        </p:nvSpPr>
        <p:spPr>
          <a:xfrm>
            <a:off x="7459998" y="8929084"/>
            <a:ext cx="3368003" cy="1105749"/>
          </a:xfrm>
          <a:custGeom>
            <a:avLst/>
            <a:gdLst/>
            <a:ahLst/>
            <a:cxnLst/>
            <a:rect l="l" t="t" r="r" b="b"/>
            <a:pathLst>
              <a:path w="2358203" h="728606">
                <a:moveTo>
                  <a:pt x="0" y="0"/>
                </a:moveTo>
                <a:lnTo>
                  <a:pt x="2358202" y="0"/>
                </a:lnTo>
                <a:lnTo>
                  <a:pt x="2358202" y="728606"/>
                </a:lnTo>
                <a:lnTo>
                  <a:pt x="0" y="7286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E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luse mall" id="{39835076-2D49-434C-B5BB-CF416EBDC9DA}" vid="{650BC4F1-2F53-4F9F-9C5C-1094318F403B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F39463A9225446A7436DA9E8432FEB" ma:contentTypeVersion="15" ma:contentTypeDescription="Loo uus dokument" ma:contentTypeScope="" ma:versionID="2ccba952a91839d0ea5b9f6b15f8b285">
  <xsd:schema xmlns:xsd="http://www.w3.org/2001/XMLSchema" xmlns:xs="http://www.w3.org/2001/XMLSchema" xmlns:p="http://schemas.microsoft.com/office/2006/metadata/properties" xmlns:ns2="0a5571f1-fa86-4016-96b2-71a5e075f1c0" xmlns:ns3="e67dfff2-b5ad-41c3-a9b4-347b149f1fcc" targetNamespace="http://schemas.microsoft.com/office/2006/metadata/properties" ma:root="true" ma:fieldsID="6fc8280e7f336b357c54daefe8ac7498" ns2:_="" ns3:_="">
    <xsd:import namespace="0a5571f1-fa86-4016-96b2-71a5e075f1c0"/>
    <xsd:import namespace="e67dfff2-b5ad-41c3-a9b4-347b149f1f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571f1-fa86-4016-96b2-71a5e075f1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Pildisildid" ma:readOnly="false" ma:fieldId="{5cf76f15-5ced-4ddc-b409-7134ff3c332f}" ma:taxonomyMulti="true" ma:sspId="eb32a49f-bdf3-4243-b9ac-d252f8bbdb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dfff2-b5ad-41c3-a9b4-347b149f1fc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f326751-9e30-465f-9343-bf7cb47654ae}" ma:internalName="TaxCatchAll" ma:showField="CatchAllData" ma:web="e67dfff2-b5ad-41c3-a9b4-347b149f1f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7dfff2-b5ad-41c3-a9b4-347b149f1fcc" xsi:nil="true"/>
    <lcf76f155ced4ddcb4097134ff3c332f xmlns="0a5571f1-fa86-4016-96b2-71a5e075f1c0">
      <Terms xmlns="http://schemas.microsoft.com/office/infopath/2007/PartnerControls"/>
    </lcf76f155ced4ddcb4097134ff3c332f>
    <SharedWithUsers xmlns="e67dfff2-b5ad-41c3-a9b4-347b149f1fcc">
      <UserInfo>
        <DisplayName>Maris Heimo</DisplayName>
        <AccountId>23</AccountId>
        <AccountType/>
      </UserInfo>
      <UserInfo>
        <DisplayName>Margot Laneman</DisplayName>
        <AccountId>499</AccountId>
        <AccountType/>
      </UserInfo>
      <UserInfo>
        <DisplayName>Mati Lukas</DisplayName>
        <AccountId>468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C2663DD-D820-40B2-B7B5-9A18E46B69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AEE2B1-C8E6-43B7-812A-716E5C4DBD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571f1-fa86-4016-96b2-71a5e075f1c0"/>
    <ds:schemaRef ds:uri="e67dfff2-b5ad-41c3-a9b4-347b149f1f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DB4F2C-407A-4C5F-B460-BBACFF80C45F}">
  <ds:schemaRefs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0a5571f1-fa86-4016-96b2-71a5e075f1c0"/>
    <ds:schemaRef ds:uri="http://schemas.microsoft.com/office/infopath/2007/PartnerControls"/>
    <ds:schemaRef ds:uri="http://schemas.microsoft.com/office/2006/documentManagement/types"/>
    <ds:schemaRef ds:uri="e67dfff2-b5ad-41c3-a9b4-347b149f1fcc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Esitluse mall</Template>
  <TotalTime>22</TotalTime>
  <Words>203</Words>
  <Application>Microsoft Office PowerPoint</Application>
  <PresentationFormat>Kohandatud</PresentationFormat>
  <Paragraphs>44</Paragraphs>
  <Slides>9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6" baseType="lpstr">
      <vt:lpstr>Times New Roman</vt:lpstr>
      <vt:lpstr>Montserrat Ultra-Bold</vt:lpstr>
      <vt:lpstr>Verdana</vt:lpstr>
      <vt:lpstr>Calibri</vt:lpstr>
      <vt:lpstr>Arial</vt:lpstr>
      <vt:lpstr>Aptos</vt:lpstr>
      <vt:lpstr>Office'i kujundus</vt:lpstr>
      <vt:lpstr>Ettevõttepraktika firmas „COBRA“ 02.04.2025-15.04.2025</vt:lpstr>
      <vt:lpstr>Praktikaaruande struktuur</vt:lpstr>
      <vt:lpstr>Sissejuhatus</vt:lpstr>
      <vt:lpstr>Praktikaettevõtte tutvustus</vt:lpstr>
      <vt:lpstr>Eneseanalüüs</vt:lpstr>
      <vt:lpstr>Õpilase hinnang praktikakorraldusele</vt:lpstr>
      <vt:lpstr>Kokkuvõte</vt:lpstr>
      <vt:lpstr>Lisad 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Ettevõttepraktika 02-15.04.2025</dc:title>
  <dc:creator>Aleksander Pulver</dc:creator>
  <cp:lastModifiedBy>Roman Kuznetsov</cp:lastModifiedBy>
  <cp:revision>4</cp:revision>
  <dcterms:created xsi:type="dcterms:W3CDTF">2025-04-21T12:00:20Z</dcterms:created>
  <dcterms:modified xsi:type="dcterms:W3CDTF">2025-11-05T16:59:07Z</dcterms:modified>
  <dc:identifier>DAF7L2o-zo0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0x0101008CF39463A9225446A7436DA9E8432FEB</vt:lpwstr>
  </property>
  <property fmtid="{D5CDD505-2E9C-101B-9397-08002B2CF9AE}" pid="3" name="MediaServiceImageTags">
    <vt:lpwstr/>
  </property>
</Properties>
</file>