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71" r:id="rId6"/>
    <p:sldId id="263" r:id="rId7"/>
    <p:sldId id="269" r:id="rId8"/>
  </p:sldIdLst>
  <p:sldSz cx="18288000" cy="10287000"/>
  <p:notesSz cx="6858000" cy="9144000"/>
  <p:embeddedFontLst>
    <p:embeddedFont>
      <p:font typeface="Montserrat Ultra-Bold" panose="020B0604020202020204" charset="0"/>
      <p:regular r:id="rId9"/>
      <p:bold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70F3A-2ED2-7C76-9736-A0AD1036C270}" v="12" dt="2024-05-14T12:48:55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4.sv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801600" y="33147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4" name="Freeform 4"/>
          <p:cNvSpPr/>
          <p:nvPr/>
        </p:nvSpPr>
        <p:spPr>
          <a:xfrm flipH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5" name="Freeform 5"/>
          <p:cNvSpPr/>
          <p:nvPr/>
        </p:nvSpPr>
        <p:spPr>
          <a:xfrm>
            <a:off x="4056632" y="3325084"/>
            <a:ext cx="10174736" cy="3143656"/>
          </a:xfrm>
          <a:custGeom>
            <a:avLst/>
            <a:gdLst/>
            <a:ahLst/>
            <a:cxnLst/>
            <a:rect l="l" t="t" r="r" b="b"/>
            <a:pathLst>
              <a:path w="10174736" h="3143656">
                <a:moveTo>
                  <a:pt x="0" y="0"/>
                </a:moveTo>
                <a:lnTo>
                  <a:pt x="10174736" y="0"/>
                </a:lnTo>
                <a:lnTo>
                  <a:pt x="10174736" y="3143656"/>
                </a:lnTo>
                <a:lnTo>
                  <a:pt x="0" y="31436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6" name="TextBox 6"/>
          <p:cNvSpPr txBox="1"/>
          <p:nvPr/>
        </p:nvSpPr>
        <p:spPr>
          <a:xfrm>
            <a:off x="8304777" y="6343009"/>
            <a:ext cx="5309367" cy="520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80"/>
              </a:lnSpc>
            </a:pPr>
            <a:r>
              <a:rPr lang="en-US" sz="3057">
                <a:solidFill>
                  <a:srgbClr val="737373"/>
                </a:solidFill>
                <a:latin typeface="Montserrat Ultra-Bold"/>
              </a:rPr>
              <a:t>kutsehariduskeskus.ee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3" name="Freeform 3"/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4" name="Freeform 4"/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6" name="Freeform 6"/>
          <p:cNvSpPr/>
          <p:nvPr/>
        </p:nvSpPr>
        <p:spPr>
          <a:xfrm>
            <a:off x="14539915" y="9378256"/>
            <a:ext cx="2358203" cy="728606"/>
          </a:xfrm>
          <a:custGeom>
            <a:avLst/>
            <a:gdLst/>
            <a:ahLst/>
            <a:cxnLst/>
            <a:rect l="l" t="t" r="r" b="b"/>
            <a:pathLst>
              <a:path w="2358203" h="728606">
                <a:moveTo>
                  <a:pt x="0" y="0"/>
                </a:moveTo>
                <a:lnTo>
                  <a:pt x="2358202" y="0"/>
                </a:lnTo>
                <a:lnTo>
                  <a:pt x="2358202" y="728606"/>
                </a:lnTo>
                <a:lnTo>
                  <a:pt x="0" y="7286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1" name="TextBox 11"/>
          <p:cNvSpPr txBox="1"/>
          <p:nvPr/>
        </p:nvSpPr>
        <p:spPr>
          <a:xfrm>
            <a:off x="529275" y="9586695"/>
            <a:ext cx="419013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>
                <a:solidFill>
                  <a:srgbClr val="004020"/>
                </a:solidFill>
                <a:latin typeface="Montserrat Ultra-Bold"/>
              </a:rPr>
              <a:t>kutsehariduskeskus.ee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1F4FCAD0-2128-69F6-28BD-D79706490DF7}"/>
              </a:ext>
            </a:extLst>
          </p:cNvPr>
          <p:cNvSpPr txBox="1"/>
          <p:nvPr/>
        </p:nvSpPr>
        <p:spPr>
          <a:xfrm>
            <a:off x="1388511" y="1381182"/>
            <a:ext cx="1315612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err="1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Pealkiri</a:t>
            </a:r>
            <a:r>
              <a:rPr lang="en-US" sz="6000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 (Verdana, </a:t>
            </a:r>
            <a:r>
              <a:rPr lang="en-US" sz="6000" err="1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suurus</a:t>
            </a:r>
            <a:r>
              <a:rPr lang="en-US" sz="6000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 60) 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DC787B5-F264-6BBD-5C29-66DB197D9517}"/>
              </a:ext>
            </a:extLst>
          </p:cNvPr>
          <p:cNvSpPr txBox="1"/>
          <p:nvPr/>
        </p:nvSpPr>
        <p:spPr>
          <a:xfrm>
            <a:off x="1531385" y="2978503"/>
            <a:ext cx="1407985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3000" dirty="0" err="1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Siia</a:t>
            </a:r>
            <a:r>
              <a:rPr lang="en-US" sz="3000" dirty="0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 </a:t>
            </a:r>
            <a:r>
              <a:rPr lang="en-US" sz="3000" dirty="0" err="1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tekst</a:t>
            </a:r>
            <a:r>
              <a:rPr lang="en-US" sz="3000" dirty="0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 … (</a:t>
            </a:r>
            <a:r>
              <a:rPr lang="en-US" sz="3000" dirty="0" err="1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suurus</a:t>
            </a:r>
            <a:r>
              <a:rPr lang="en-US" sz="3000" dirty="0">
                <a:solidFill>
                  <a:srgbClr val="1C1C1C"/>
                </a:solidFill>
                <a:latin typeface="Verdana"/>
                <a:ea typeface="Verdana"/>
                <a:cs typeface="Futura Medium"/>
              </a:rPr>
              <a:t> 30)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26E76DA2-E5B6-9967-9906-F20299539439}"/>
              </a:ext>
            </a:extLst>
          </p:cNvPr>
          <p:cNvGrpSpPr/>
          <p:nvPr/>
        </p:nvGrpSpPr>
        <p:grpSpPr>
          <a:xfrm rot="5400000">
            <a:off x="13522884" y="2155850"/>
            <a:ext cx="5246370" cy="2992070"/>
            <a:chOff x="0" y="-57150"/>
            <a:chExt cx="812800" cy="46355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FA4950B-3716-D3CE-683F-BF163F01AAA4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020"/>
            </a:solidFill>
          </p:spPr>
          <p:txBody>
            <a:bodyPr/>
            <a:lstStyle/>
            <a:p>
              <a:endParaRPr lang="en-E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D4F642B-2CC1-8B66-1617-C5EF7B0E4FFF}"/>
                </a:ext>
              </a:extLst>
            </p:cNvPr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CF8179C-C3C7-CFA3-9F34-34652EB39559}"/>
              </a:ext>
            </a:extLst>
          </p:cNvPr>
          <p:cNvSpPr txBox="1"/>
          <p:nvPr/>
        </p:nvSpPr>
        <p:spPr>
          <a:xfrm>
            <a:off x="14650033" y="1953259"/>
            <a:ext cx="2598173" cy="1698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50">
                <a:solidFill>
                  <a:srgbClr val="FCFCFC"/>
                </a:solidFill>
                <a:latin typeface="Montserrat Ultra-Bold"/>
              </a:rPr>
              <a:t>01</a:t>
            </a:r>
            <a:endParaRPr lang="en-US" sz="9999">
              <a:solidFill>
                <a:srgbClr val="FCFCFC"/>
              </a:solidFill>
              <a:latin typeface="Montserrat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65012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2769935" y="2769935"/>
                </a:moveTo>
                <a:lnTo>
                  <a:pt x="0" y="2769935"/>
                </a:lnTo>
                <a:lnTo>
                  <a:pt x="0" y="0"/>
                </a:lnTo>
                <a:lnTo>
                  <a:pt x="2769935" y="0"/>
                </a:lnTo>
                <a:lnTo>
                  <a:pt x="2769935" y="276993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3" name="Freeform 3"/>
          <p:cNvSpPr/>
          <p:nvPr/>
        </p:nvSpPr>
        <p:spPr>
          <a:xfrm>
            <a:off x="17576807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5" y="0"/>
                </a:lnTo>
                <a:lnTo>
                  <a:pt x="402725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4" name="Freeform 4"/>
          <p:cNvSpPr/>
          <p:nvPr/>
        </p:nvSpPr>
        <p:spPr>
          <a:xfrm>
            <a:off x="17071856" y="9589688"/>
            <a:ext cx="402724" cy="402724"/>
          </a:xfrm>
          <a:custGeom>
            <a:avLst/>
            <a:gdLst/>
            <a:ahLst/>
            <a:cxnLst/>
            <a:rect l="l" t="t" r="r" b="b"/>
            <a:pathLst>
              <a:path w="402724" h="402724">
                <a:moveTo>
                  <a:pt x="0" y="0"/>
                </a:moveTo>
                <a:lnTo>
                  <a:pt x="402724" y="0"/>
                </a:lnTo>
                <a:lnTo>
                  <a:pt x="402724" y="402724"/>
                </a:lnTo>
                <a:lnTo>
                  <a:pt x="0" y="4027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6" name="Freeform 6"/>
          <p:cNvSpPr/>
          <p:nvPr/>
        </p:nvSpPr>
        <p:spPr>
          <a:xfrm>
            <a:off x="14539915" y="9378256"/>
            <a:ext cx="2358203" cy="728606"/>
          </a:xfrm>
          <a:custGeom>
            <a:avLst/>
            <a:gdLst/>
            <a:ahLst/>
            <a:cxnLst/>
            <a:rect l="l" t="t" r="r" b="b"/>
            <a:pathLst>
              <a:path w="2358203" h="728606">
                <a:moveTo>
                  <a:pt x="0" y="0"/>
                </a:moveTo>
                <a:lnTo>
                  <a:pt x="2358202" y="0"/>
                </a:lnTo>
                <a:lnTo>
                  <a:pt x="2358202" y="728606"/>
                </a:lnTo>
                <a:lnTo>
                  <a:pt x="0" y="7286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7" name="Freeform 7"/>
          <p:cNvSpPr/>
          <p:nvPr/>
        </p:nvSpPr>
        <p:spPr>
          <a:xfrm flipV="1">
            <a:off x="15518065" y="0"/>
            <a:ext cx="2769935" cy="2769935"/>
          </a:xfrm>
          <a:custGeom>
            <a:avLst/>
            <a:gdLst/>
            <a:ahLst/>
            <a:cxnLst/>
            <a:rect l="l" t="t" r="r" b="b"/>
            <a:pathLst>
              <a:path w="2769935" h="2769935">
                <a:moveTo>
                  <a:pt x="0" y="2769935"/>
                </a:moveTo>
                <a:lnTo>
                  <a:pt x="2769935" y="2769935"/>
                </a:lnTo>
                <a:lnTo>
                  <a:pt x="2769935" y="0"/>
                </a:lnTo>
                <a:lnTo>
                  <a:pt x="0" y="0"/>
                </a:lnTo>
                <a:lnTo>
                  <a:pt x="0" y="276993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11" name="TextBox 11"/>
          <p:cNvSpPr txBox="1"/>
          <p:nvPr/>
        </p:nvSpPr>
        <p:spPr>
          <a:xfrm>
            <a:off x="529275" y="9586695"/>
            <a:ext cx="419013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>
                <a:solidFill>
                  <a:srgbClr val="004020"/>
                </a:solidFill>
                <a:latin typeface="Montserrat Ultra-Bold"/>
              </a:rPr>
              <a:t>kutsehariduskeskus.ee</a:t>
            </a: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1F4FCAD0-2128-69F6-28BD-D79706490DF7}"/>
              </a:ext>
            </a:extLst>
          </p:cNvPr>
          <p:cNvSpPr txBox="1"/>
          <p:nvPr/>
        </p:nvSpPr>
        <p:spPr>
          <a:xfrm>
            <a:off x="1388511" y="1381182"/>
            <a:ext cx="1302623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43000" indent="-1143000">
              <a:lnSpc>
                <a:spcPts val="7200"/>
              </a:lnSpc>
              <a:buAutoNum type="arabicPeriod"/>
            </a:pPr>
            <a:r>
              <a:rPr lang="en-US" sz="6000" dirty="0" err="1">
                <a:latin typeface="Verdana"/>
                <a:ea typeface="Verdana"/>
              </a:rPr>
              <a:t>Pealkiri</a:t>
            </a:r>
            <a:r>
              <a:rPr lang="en-US" sz="6000" dirty="0">
                <a:latin typeface="Verdana"/>
                <a:ea typeface="Verdana"/>
              </a:rPr>
              <a:t> (Verdana, </a:t>
            </a:r>
            <a:r>
              <a:rPr lang="en-US" sz="6000" dirty="0" err="1">
                <a:latin typeface="Verdana"/>
                <a:ea typeface="Verdana"/>
              </a:rPr>
              <a:t>suurus</a:t>
            </a:r>
            <a:r>
              <a:rPr lang="en-US" sz="6000" dirty="0">
                <a:latin typeface="Verdana"/>
                <a:ea typeface="Verdana"/>
              </a:rPr>
              <a:t> 60)</a:t>
            </a:r>
            <a:endParaRPr lang="en-US" sz="6000" dirty="0">
              <a:solidFill>
                <a:srgbClr val="1C1C1C"/>
              </a:solidFill>
              <a:latin typeface="Verdana"/>
              <a:ea typeface="Verdana"/>
              <a:cs typeface="Futura Medium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CDC787B5-F264-6BBD-5C29-66DB197D9517}"/>
              </a:ext>
            </a:extLst>
          </p:cNvPr>
          <p:cNvSpPr txBox="1"/>
          <p:nvPr/>
        </p:nvSpPr>
        <p:spPr>
          <a:xfrm>
            <a:off x="1531385" y="2978503"/>
            <a:ext cx="1407985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3000" err="1">
                <a:latin typeface="Verdana"/>
                <a:ea typeface="Verdana"/>
              </a:rPr>
              <a:t>Siia</a:t>
            </a:r>
            <a:r>
              <a:rPr lang="en-US" sz="3000" dirty="0">
                <a:latin typeface="Verdana"/>
                <a:ea typeface="Verdana"/>
              </a:rPr>
              <a:t> </a:t>
            </a:r>
            <a:r>
              <a:rPr lang="en-US" sz="3000" err="1">
                <a:latin typeface="Verdana"/>
                <a:ea typeface="Verdana"/>
              </a:rPr>
              <a:t>tekst</a:t>
            </a:r>
            <a:r>
              <a:rPr lang="en-US" sz="3000" dirty="0">
                <a:latin typeface="Verdana"/>
                <a:ea typeface="Verdana"/>
              </a:rPr>
              <a:t> … (</a:t>
            </a:r>
            <a:r>
              <a:rPr lang="en-US" sz="3000" err="1">
                <a:latin typeface="Verdana"/>
                <a:ea typeface="Verdana"/>
              </a:rPr>
              <a:t>suurus</a:t>
            </a:r>
            <a:r>
              <a:rPr lang="en-US" sz="3000" dirty="0">
                <a:latin typeface="Verdana"/>
                <a:ea typeface="Verdana"/>
              </a:rPr>
              <a:t> 30)</a:t>
            </a:r>
            <a:endParaRPr lang="en-US" sz="3000" dirty="0">
              <a:solidFill>
                <a:srgbClr val="1C1C1C"/>
              </a:solidFill>
              <a:latin typeface="Verdana"/>
              <a:ea typeface="Verdana"/>
              <a:cs typeface="Futura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200000">
            <a:off x="12797270" y="3314700"/>
            <a:ext cx="7315200" cy="3657600"/>
          </a:xfrm>
          <a:custGeom>
            <a:avLst/>
            <a:gdLst/>
            <a:ahLst/>
            <a:cxnLst/>
            <a:rect l="l" t="t" r="r" b="b"/>
            <a:pathLst>
              <a:path w="7315200" h="36576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sp>
        <p:nvSpPr>
          <p:cNvPr id="4" name="Freeform 4"/>
          <p:cNvSpPr/>
          <p:nvPr/>
        </p:nvSpPr>
        <p:spPr>
          <a:xfrm flipH="1">
            <a:off x="0" y="5887038"/>
            <a:ext cx="4399962" cy="4399962"/>
          </a:xfrm>
          <a:custGeom>
            <a:avLst/>
            <a:gdLst/>
            <a:ahLst/>
            <a:cxnLst/>
            <a:rect l="l" t="t" r="r" b="b"/>
            <a:pathLst>
              <a:path w="4399962" h="4399962">
                <a:moveTo>
                  <a:pt x="4399962" y="0"/>
                </a:moveTo>
                <a:lnTo>
                  <a:pt x="0" y="0"/>
                </a:lnTo>
                <a:lnTo>
                  <a:pt x="0" y="4399962"/>
                </a:lnTo>
                <a:lnTo>
                  <a:pt x="4399962" y="4399962"/>
                </a:lnTo>
                <a:lnTo>
                  <a:pt x="439996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EE"/>
          </a:p>
        </p:txBody>
      </p:sp>
      <p:pic>
        <p:nvPicPr>
          <p:cNvPr id="6" name="Picture 5" descr="Green text on a black background&#10;&#10;Description automatically generated">
            <a:extLst>
              <a:ext uri="{FF2B5EF4-FFF2-40B4-BE49-F238E27FC236}">
                <a16:creationId xmlns:a16="http://schemas.microsoft.com/office/drawing/2014/main" id="{BF4626D6-D55D-6C07-0FB6-D8785D5A6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498" y="8944409"/>
            <a:ext cx="3257551" cy="1022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4B8243-C1B4-B0E9-9153-74401060BF05}"/>
              </a:ext>
            </a:extLst>
          </p:cNvPr>
          <p:cNvSpPr txBox="1"/>
          <p:nvPr/>
        </p:nvSpPr>
        <p:spPr>
          <a:xfrm>
            <a:off x="4922693" y="4403147"/>
            <a:ext cx="781915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err="1">
                <a:latin typeface="Verdana"/>
                <a:ea typeface="Verdana"/>
                <a:cs typeface="Calibri"/>
              </a:rPr>
              <a:t>Täname</a:t>
            </a:r>
            <a:r>
              <a:rPr lang="en-US" sz="6000">
                <a:latin typeface="Verdana"/>
                <a:ea typeface="Verdana"/>
                <a:cs typeface="Calibri"/>
              </a:rPr>
              <a:t> </a:t>
            </a:r>
            <a:r>
              <a:rPr lang="en-US" sz="6000" err="1">
                <a:latin typeface="Verdana"/>
                <a:ea typeface="Verdana"/>
                <a:cs typeface="Calibri"/>
              </a:rPr>
              <a:t>kuulamast</a:t>
            </a:r>
            <a:r>
              <a:rPr lang="en-US" sz="6000">
                <a:latin typeface="Verdana"/>
                <a:ea typeface="Verdana"/>
                <a:cs typeface="Calibri"/>
              </a:rPr>
              <a:t>!</a:t>
            </a:r>
            <a:endParaRPr lang="en-US" sz="6000">
              <a:latin typeface="Verdana"/>
              <a:ea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39BE1A1F75D4ABF8DF7D2EBF4F747" ma:contentTypeVersion="18" ma:contentTypeDescription="Create a new document." ma:contentTypeScope="" ma:versionID="3719062ed8a21bfc2001c2723003c703">
  <xsd:schema xmlns:xsd="http://www.w3.org/2001/XMLSchema" xmlns:xs="http://www.w3.org/2001/XMLSchema" xmlns:p="http://schemas.microsoft.com/office/2006/metadata/properties" xmlns:ns2="5f7bf177-c2d9-488d-9e78-1b3d24026cee" xmlns:ns3="60be1968-d0e5-4701-af7b-a90510cb729c" targetNamespace="http://schemas.microsoft.com/office/2006/metadata/properties" ma:root="true" ma:fieldsID="eba0c44e10e87f212df744e0f8bf9725" ns2:_="" ns3:_="">
    <xsd:import namespace="5f7bf177-c2d9-488d-9e78-1b3d24026cee"/>
    <xsd:import namespace="60be1968-d0e5-4701-af7b-a90510cb72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bf177-c2d9-488d-9e78-1b3d24026ce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e9469c-7ca1-41d0-a574-3fd0ecd673ae}" ma:internalName="TaxCatchAll" ma:showField="CatchAllData" ma:web="5f7bf177-c2d9-488d-9e78-1b3d24026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e1968-d0e5-4701-af7b-a90510cb7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b32a49f-bdf3-4243-b9ac-d252f8bbdb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f7bf177-c2d9-488d-9e78-1b3d24026cee">
      <UserInfo>
        <DisplayName>Katrin Puusepp</DisplayName>
        <AccountId>329</AccountId>
        <AccountType/>
      </UserInfo>
    </SharedWithUsers>
    <lcf76f155ced4ddcb4097134ff3c332f xmlns="60be1968-d0e5-4701-af7b-a90510cb729c">
      <Terms xmlns="http://schemas.microsoft.com/office/infopath/2007/PartnerControls"/>
    </lcf76f155ced4ddcb4097134ff3c332f>
    <TaxCatchAll xmlns="5f7bf177-c2d9-488d-9e78-1b3d24026cee" xsi:nil="true"/>
  </documentManagement>
</p:properties>
</file>

<file path=customXml/itemProps1.xml><?xml version="1.0" encoding="utf-8"?>
<ds:datastoreItem xmlns:ds="http://schemas.openxmlformats.org/officeDocument/2006/customXml" ds:itemID="{307F7E75-836E-47BE-8B58-5810DBAAEF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6D9226-5C4D-4BF4-B43A-39B120BBD4C4}">
  <ds:schemaRefs>
    <ds:schemaRef ds:uri="5f7bf177-c2d9-488d-9e78-1b3d24026cee"/>
    <ds:schemaRef ds:uri="60be1968-d0e5-4701-af7b-a90510cb729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8DC793-7063-45AD-97B1-CC8B22291D20}">
  <ds:schemaRefs>
    <ds:schemaRef ds:uri="5f7bf177-c2d9-488d-9e78-1b3d24026cee"/>
    <ds:schemaRef ds:uri="60be1968-d0e5-4701-af7b-a90510cb729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13</cp:revision>
  <dcterms:created xsi:type="dcterms:W3CDTF">2006-08-16T00:00:00Z</dcterms:created>
  <dcterms:modified xsi:type="dcterms:W3CDTF">2024-06-12T06:36:33Z</dcterms:modified>
  <dc:identifier>DAF7L2o-zo0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0x010100EF139BE1A1F75D4ABF8DF7D2EBF4F747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{"FileActivityType":"9","FileActivityTimeStamp":"2024-04-23T13:31:48.300Z","FileActivityUsersOnPage":[{"DisplayName":"Cadrin Lokotar","Id":"cadrin.lokotar@ivkhk.ee"},{"DisplayName":"Katrin Puusepp","Id":"katrin.puusepp@ivkhk.ee"}],"FileActivityNavigationId":null}</vt:lpwstr>
  </property>
  <property fmtid="{D5CDD505-2E9C-101B-9397-08002B2CF9AE}" pid="9" name="TriggerFlowInfo">
    <vt:lpwstr/>
  </property>
</Properties>
</file>